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B2431F-B40B-4BA0-9977-0B4B08624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241DA05-F73D-4BF6-97F4-908EED6AC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CAB8DA-D158-4737-883E-C8299E4B1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B54BB0-EA62-4451-9633-B14C7603B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6A1CB4-B8A4-412E-A42A-9A14DDF0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2D50C-743A-458F-ABF8-1F2D61E9D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F477DE-5F72-4107-BBF0-F694D6A8CC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3E698-21A2-4C36-BAE2-9F179036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2D4138-C2C1-4F80-BCB0-9E414080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31D5D3-1E1C-45BE-A723-C4F92770C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2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391CEB6-0F20-4850-8741-07C495A27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3BE6FB-0AFB-45A4-800B-BF54E0A15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2E701-11B1-4ED8-B70D-6F0DC1DA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B6C19-5F14-4AE4-BEF1-6A4AA333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7C370-3DD3-4AB2-A645-B5151C52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42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47FB5E-343E-40E4-9E1D-D6651ACBC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AB7051-69BF-41B4-832A-C11230A52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600036-F0DE-4A13-ADBB-B0D06B358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10F7D9-6BCF-4809-B7FC-E29EEF83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006E68-5B15-4870-A111-A58F0C35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BCA50-FF51-4D23-B2E9-0B677CB5C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007E07-A5D5-4FDF-9819-E5227882D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2678CE-1177-45C2-861C-42330EB2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84AA25-6DF8-4A84-A53B-B3A15713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90C66B-9974-4C10-9C36-21E8D2507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70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9B28F-D138-4E4C-90EF-1849759D1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AF2E89-90AD-4988-B2DE-69B5657D0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4737109-F033-4A96-B16C-D2C7EB8EA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0FDF52-2F73-4192-82C3-C9B787CB7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8B5B708-6161-43F3-AA24-DD4B5762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4D66BF-1742-4792-8BFA-B415C09C9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276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483E84-9429-4A97-ABBC-D3DEDED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96ADD6-0EC4-44A6-8C5B-CB24CA715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EEB077-7D6E-4F95-A70E-CB977C990B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E518E6-713A-427B-A643-144E7C6134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096FD-79BA-4ED6-B75B-031917E55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909A043-BBC5-44AC-ADDA-CCD77D46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02C50B-071A-4E6E-9D24-FD1BDD394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E9C3CBB-85AA-4E7C-A499-2CF3898BA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052CBB-5FD8-489B-B0CF-52450D8FA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95C8C5-2E50-42F8-A048-0177E7B6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770F97-6DA8-41A4-91AC-E36AFBF4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EA235D-C158-4955-9B81-DBC39FD3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04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5C4D6ED-6E8F-49EF-B9AB-F17DA929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2EFC2F3-A558-40A4-BE44-69111771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0BE0D8-5FC8-4F22-B4E3-A56BADB4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4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7BFA2E-447D-480D-8D3E-BF7B51CF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F5D95-F711-45A7-855F-3849DF73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EFCDA8-6E1D-4880-944C-6A118600F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CC3E17-0035-475C-900E-CD25141DA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87139A-32DB-42C9-9998-42CA92DB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99A754-0814-40AA-B834-D6C3B2981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0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2D80D-9981-4EBE-B4E4-8AADF9AFE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D9D65D1-7E91-46E3-80A7-9A779D581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F08719-CC7F-44FF-A576-8337F39E2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D6A7A4-5064-4E02-A60E-745CED77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B210F7-FB1E-4F79-9C93-98C50B2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E4E42C-3077-45E0-BFAD-E235A351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6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D492C6-992E-427A-B2EB-A28BBABC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B10B9A-9DBB-49C6-92FB-169B2E7E0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568C17-A15F-431B-B9E5-51F3A0120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C1747-C297-4A84-8A53-DAC272F600C1}" type="datetimeFigureOut">
              <a:rPr kumimoji="1" lang="ja-JP" altLang="en-US" smtClean="0"/>
              <a:t>2019/2/2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BF744-473D-4032-B81B-6F40494E72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242F05-8004-49F1-832C-5906BAD6F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29619-1A16-4A3B-9975-2F012BE4A0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スタイリッシュモダン　リビングダイニング</a:t>
            </a:r>
            <a:r>
              <a:rPr kumimoji="1" lang="ja-JP" altLang="en-US" b="1" dirty="0"/>
              <a:t>セット</a:t>
            </a:r>
            <a:r>
              <a:rPr lang="ja-JP" altLang="en-US" b="1" dirty="0"/>
              <a:t>（卸売り </a:t>
            </a:r>
            <a:r>
              <a:rPr lang="en-US" altLang="ja-JP" b="1" dirty="0"/>
              <a:t>16</a:t>
            </a:r>
            <a:r>
              <a:rPr lang="ja-JP" altLang="en-US" b="1" dirty="0"/>
              <a:t>万円） </a:t>
            </a:r>
            <a:r>
              <a:rPr kumimoji="1" lang="ja-JP" altLang="en-US" b="1" dirty="0"/>
              <a:t>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538602" y="5598872"/>
            <a:ext cx="26021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シャギーラグ</a:t>
            </a:r>
            <a:endParaRPr lang="en-US" altLang="ja-JP" sz="900" dirty="0"/>
          </a:p>
          <a:p>
            <a:r>
              <a:rPr lang="pl-PL" altLang="ja-JP" sz="900" dirty="0"/>
              <a:t>W 190 X H 130</a:t>
            </a:r>
            <a:endParaRPr lang="en-US" altLang="ja-JP" sz="900" dirty="0"/>
          </a:p>
          <a:p>
            <a:r>
              <a:rPr lang="ja-JP" altLang="en-US" sz="900" dirty="0"/>
              <a:t>ポリエステル</a:t>
            </a:r>
            <a:r>
              <a:rPr lang="en-US" altLang="ja-JP" sz="900" dirty="0"/>
              <a:t>100</a:t>
            </a:r>
            <a:r>
              <a:rPr lang="ja-JP" altLang="en-US" sz="900" dirty="0"/>
              <a:t>％（マイクロファイバー糸）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273279" y="6063980"/>
            <a:ext cx="27128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pl-PL" sz="900" dirty="0"/>
              <a:t>本体寸法： </a:t>
            </a:r>
            <a:r>
              <a:rPr lang="pl-PL" altLang="ja-JP" sz="900" dirty="0"/>
              <a:t>W 310mm×H 240mm×D 310mm</a:t>
            </a:r>
            <a:endParaRPr lang="en-US" altLang="ja-JP" sz="900" dirty="0"/>
          </a:p>
          <a:p>
            <a:r>
              <a:rPr lang="ja-JP" altLang="en-US" sz="900" dirty="0"/>
              <a:t>口金： </a:t>
            </a:r>
            <a:r>
              <a:rPr lang="en-US" altLang="ja-JP" sz="900" dirty="0"/>
              <a:t>E26</a:t>
            </a:r>
          </a:p>
          <a:p>
            <a:r>
              <a:rPr lang="ja-JP" altLang="en-US" sz="900" dirty="0"/>
              <a:t>灯数： </a:t>
            </a:r>
            <a:r>
              <a:rPr lang="en-US" altLang="ja-JP" sz="900" dirty="0"/>
              <a:t>2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57574" y="2876503"/>
            <a:ext cx="26003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183cm</a:t>
            </a:r>
            <a:r>
              <a:rPr lang="ja-JP" altLang="en-US" sz="900" dirty="0" err="1"/>
              <a:t>ｘ</a:t>
            </a:r>
            <a:r>
              <a:rPr lang="ja-JP" altLang="en-US" sz="900" dirty="0"/>
              <a:t>奥行</a:t>
            </a:r>
            <a:r>
              <a:rPr lang="en-US" altLang="ja-JP" sz="900" dirty="0"/>
              <a:t>80cm</a:t>
            </a:r>
            <a:r>
              <a:rPr lang="ja-JP" altLang="en-US" sz="900" dirty="0"/>
              <a:t>～</a:t>
            </a:r>
            <a:r>
              <a:rPr lang="en-US" altLang="ja-JP" sz="900" dirty="0"/>
              <a:t>133cmx</a:t>
            </a:r>
            <a:r>
              <a:rPr lang="ja-JP" altLang="en-US" sz="900" dirty="0"/>
              <a:t>高さ</a:t>
            </a:r>
            <a:r>
              <a:rPr lang="en-US" altLang="ja-JP" sz="900" dirty="0"/>
              <a:t>82cm</a:t>
            </a:r>
          </a:p>
          <a:p>
            <a:r>
              <a:rPr lang="ja-JP" altLang="en-US" sz="900" dirty="0"/>
              <a:t>本体：木製フレーム　脚部：天然木</a:t>
            </a:r>
            <a:r>
              <a:rPr lang="en-US" altLang="ja-JP" sz="900" dirty="0"/>
              <a:t>(</a:t>
            </a:r>
            <a:r>
              <a:rPr lang="ja-JP" altLang="en-US" sz="900" dirty="0"/>
              <a:t>高さ</a:t>
            </a:r>
            <a:r>
              <a:rPr lang="en-US" altLang="ja-JP" sz="900" dirty="0"/>
              <a:t>8cm)</a:t>
            </a:r>
          </a:p>
          <a:p>
            <a:r>
              <a:rPr lang="ja-JP" altLang="en-US" sz="900" dirty="0"/>
              <a:t>ファブリック：ポリエステル </a:t>
            </a:r>
            <a:r>
              <a:rPr lang="en-US" altLang="ja-JP" sz="900" dirty="0"/>
              <a:t>100</a:t>
            </a:r>
            <a:r>
              <a:rPr lang="ja-JP" altLang="en-US" sz="900" dirty="0"/>
              <a:t>％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523300" y="2940063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(</a:t>
            </a:r>
            <a:r>
              <a:rPr lang="ja-JP" altLang="en-US" sz="900" dirty="0"/>
              <a:t>約</a:t>
            </a:r>
            <a:r>
              <a:rPr lang="en-US" altLang="ja-JP" sz="900" dirty="0"/>
              <a:t>)</a:t>
            </a:r>
            <a:r>
              <a:rPr lang="ja-JP" altLang="en-US" sz="900" dirty="0"/>
              <a:t>幅</a:t>
            </a:r>
            <a:r>
              <a:rPr lang="en-US" altLang="ja-JP" sz="900" dirty="0"/>
              <a:t>150x</a:t>
            </a:r>
            <a:r>
              <a:rPr lang="ja-JP" altLang="en-US" sz="900" dirty="0"/>
              <a:t>奥行き</a:t>
            </a:r>
            <a:r>
              <a:rPr lang="en-US" altLang="ja-JP" sz="900" dirty="0"/>
              <a:t>30.8x</a:t>
            </a:r>
            <a:r>
              <a:rPr lang="ja-JP" altLang="en-US" sz="900" dirty="0"/>
              <a:t>高さ</a:t>
            </a:r>
            <a:r>
              <a:rPr lang="en-US" altLang="ja-JP" sz="900" dirty="0"/>
              <a:t>30.5cm</a:t>
            </a:r>
          </a:p>
          <a:p>
            <a:r>
              <a:rPr lang="ja-JP" altLang="en-US" sz="900" dirty="0"/>
              <a:t>プリント紙化粧合板、</a:t>
            </a:r>
            <a:r>
              <a:rPr lang="en-US" altLang="ja-JP" sz="900" dirty="0"/>
              <a:t>PVC</a:t>
            </a:r>
            <a:r>
              <a:rPr lang="ja-JP" altLang="en-US" sz="900" dirty="0" err="1"/>
              <a:t>、</a:t>
            </a:r>
            <a:r>
              <a:rPr lang="en-US" altLang="ja-JP" sz="900" dirty="0"/>
              <a:t>UV</a:t>
            </a:r>
            <a:r>
              <a:rPr lang="ja-JP" altLang="en-US" sz="900" dirty="0"/>
              <a:t>板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583109" y="5475723"/>
            <a:ext cx="21448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テレビ台</a:t>
            </a:r>
            <a:br>
              <a:rPr lang="en-US" altLang="ja-JP" sz="900" dirty="0"/>
            </a:br>
            <a:r>
              <a:rPr lang="ja-JP" altLang="en-US" sz="900" dirty="0"/>
              <a:t>約</a:t>
            </a:r>
            <a:r>
              <a:rPr lang="en-US" altLang="ja-JP" sz="900" dirty="0"/>
              <a:t>1130×</a:t>
            </a:r>
            <a:r>
              <a:rPr lang="ja-JP" altLang="en-US" sz="900" dirty="0"/>
              <a:t>奥行 約</a:t>
            </a:r>
            <a:r>
              <a:rPr lang="en-US" altLang="ja-JP" sz="900" dirty="0"/>
              <a:t>420×</a:t>
            </a:r>
            <a:r>
              <a:rPr lang="ja-JP" altLang="en-US" sz="900" dirty="0"/>
              <a:t>高さ 約</a:t>
            </a:r>
            <a:r>
              <a:rPr lang="en-US" altLang="ja-JP" sz="900" dirty="0"/>
              <a:t>400mm</a:t>
            </a:r>
          </a:p>
          <a:p>
            <a:r>
              <a:rPr lang="ja-JP" altLang="en-US" sz="900" dirty="0"/>
              <a:t>パイン材、スチールパイプ</a:t>
            </a:r>
            <a:endParaRPr kumimoji="1" lang="ja-JP" altLang="en-US" sz="9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5711DF2-1A4E-4639-95E8-2681C539BF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1737" y="1063823"/>
            <a:ext cx="2010698" cy="1465864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3" y="2715234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800mm×H 250mm×D 130mm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DAAFB18-EA79-4BF5-BD73-7710DF9CCE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27" y="1028380"/>
            <a:ext cx="2187771" cy="2187771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9FE8CE7-1161-49F6-9EF7-07FC2C234541}"/>
              </a:ext>
            </a:extLst>
          </p:cNvPr>
          <p:cNvSpPr txBox="1"/>
          <p:nvPr/>
        </p:nvSpPr>
        <p:spPr>
          <a:xfrm>
            <a:off x="273279" y="3057249"/>
            <a:ext cx="301289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135x</a:t>
            </a:r>
            <a:r>
              <a:rPr lang="ja-JP" altLang="en-US" sz="900" dirty="0"/>
              <a:t>奥行</a:t>
            </a:r>
            <a:r>
              <a:rPr lang="en-US" altLang="ja-JP" sz="900" dirty="0"/>
              <a:t>80x</a:t>
            </a:r>
            <a:r>
              <a:rPr lang="ja-JP" altLang="en-US" sz="900" dirty="0"/>
              <a:t>高さ</a:t>
            </a:r>
            <a:r>
              <a:rPr lang="en-US" altLang="ja-JP" sz="900" dirty="0"/>
              <a:t>70cm</a:t>
            </a:r>
          </a:p>
          <a:p>
            <a:r>
              <a:rPr lang="ja-JP" altLang="en-US" sz="900" dirty="0"/>
              <a:t>チェア： 幅</a:t>
            </a:r>
            <a:r>
              <a:rPr lang="en-US" altLang="ja-JP" sz="900" dirty="0"/>
              <a:t>45×</a:t>
            </a:r>
            <a:r>
              <a:rPr lang="ja-JP" altLang="en-US" sz="900" dirty="0"/>
              <a:t>奥行</a:t>
            </a:r>
            <a:r>
              <a:rPr lang="en-US" altLang="ja-JP" sz="900" dirty="0"/>
              <a:t>56×</a:t>
            </a:r>
            <a:r>
              <a:rPr lang="ja-JP" altLang="en-US" sz="900" dirty="0"/>
              <a:t>高さ</a:t>
            </a:r>
            <a:r>
              <a:rPr lang="en-US" altLang="ja-JP" sz="900" dirty="0"/>
              <a:t>97cm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43</a:t>
            </a:r>
            <a:r>
              <a:rPr lang="ja-JP" altLang="en-US" sz="900" dirty="0"/>
              <a:t>）</a:t>
            </a:r>
            <a:endParaRPr lang="en-US" altLang="ja-JP" sz="900" dirty="0"/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テーブル</a:t>
            </a:r>
            <a:r>
              <a:rPr lang="en-US" altLang="ja-JP" sz="900" dirty="0"/>
              <a:t>】</a:t>
            </a:r>
          </a:p>
          <a:p>
            <a:r>
              <a:rPr lang="ja-JP" altLang="en-US" sz="900" dirty="0"/>
              <a:t>天板／</a:t>
            </a:r>
            <a:r>
              <a:rPr lang="en-US" altLang="ja-JP" sz="900" dirty="0"/>
              <a:t>MDF</a:t>
            </a:r>
            <a:r>
              <a:rPr lang="ja-JP" altLang="en-US" sz="900" dirty="0"/>
              <a:t>（</a:t>
            </a:r>
            <a:r>
              <a:rPr lang="en-US" altLang="ja-JP" sz="900" dirty="0"/>
              <a:t>PU</a:t>
            </a:r>
            <a:r>
              <a:rPr lang="ja-JP" altLang="en-US" sz="900" dirty="0"/>
              <a:t>塗装）</a:t>
            </a:r>
          </a:p>
          <a:p>
            <a:r>
              <a:rPr lang="ja-JP" altLang="en-US" sz="900" dirty="0"/>
              <a:t>脚／ラバーウッド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41A2F64-E6C0-417E-A3B2-E45FEFA45C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3" y="4121374"/>
            <a:ext cx="1479689" cy="184683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05197AD-D807-4BEC-B5F4-C68B9D446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300" y="1177644"/>
            <a:ext cx="1951559" cy="156644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2D29477-0F0D-44E4-A116-371CA8F080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8602" y="1229682"/>
            <a:ext cx="2784237" cy="1462363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E7A39C6D-840F-4E15-8CDD-DE337888EF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3109" y="4382629"/>
            <a:ext cx="2003222" cy="1014132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2021E76-D41F-425E-89C5-AEF2A42B9A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8892" y="3842079"/>
            <a:ext cx="2344181" cy="162882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CF9DF8D-4694-4586-8553-615BBE9545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02855" y="3437845"/>
            <a:ext cx="1434299" cy="2770433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57EE151D-A129-4720-AB66-A18A39796D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64014" y="3817455"/>
            <a:ext cx="1482551" cy="218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118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17</cp:revision>
  <dcterms:created xsi:type="dcterms:W3CDTF">2019-01-17T13:40:01Z</dcterms:created>
  <dcterms:modified xsi:type="dcterms:W3CDTF">2019-02-02T11:42:52Z</dcterms:modified>
</cp:coreProperties>
</file>